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0" r:id="rId4"/>
    <p:sldId id="257" r:id="rId5"/>
    <p:sldId id="258" r:id="rId6"/>
    <p:sldId id="259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6" d="100"/>
          <a:sy n="116" d="100"/>
        </p:scale>
        <p:origin x="-11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4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8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5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6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0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61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5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9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8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0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71323-26F8-CE43-AD6D-F04DD773C9EC}" type="datetimeFigureOut">
              <a:rPr lang="en-US" smtClean="0"/>
              <a:t>09/07/2015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7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ice-2012-11-26-2111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1" y="404136"/>
            <a:ext cx="2044719" cy="3432327"/>
          </a:xfrm>
          <a:prstGeom prst="rect">
            <a:avLst/>
          </a:prstGeom>
        </p:spPr>
      </p:pic>
      <p:pic>
        <p:nvPicPr>
          <p:cNvPr id="5" name="Picture 4" descr="Screen Shot 2013-03-12 at 10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80" y="3209009"/>
            <a:ext cx="6462655" cy="3411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075" y="726249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interface, </a:t>
            </a:r>
          </a:p>
          <a:p>
            <a:r>
              <a:rPr lang="en-US" dirty="0" smtClean="0"/>
              <a:t>used by </a:t>
            </a:r>
            <a:r>
              <a:rPr lang="en-US" altLang="zh-CN" dirty="0" smtClean="0"/>
              <a:t>6-</a:t>
            </a:r>
            <a:r>
              <a:rPr lang="en-US" dirty="0" smtClean="0"/>
              <a:t>8 responders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5604259" y="828197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2506" y="4321490"/>
            <a:ext cx="1834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interface, </a:t>
            </a:r>
          </a:p>
          <a:p>
            <a:r>
              <a:rPr lang="en-US" dirty="0" smtClean="0"/>
              <a:t>used by </a:t>
            </a:r>
            <a:r>
              <a:rPr lang="en-US" altLang="zh-CN" dirty="0" smtClean="0"/>
              <a:t>2-3 </a:t>
            </a:r>
            <a:r>
              <a:rPr lang="en-US" dirty="0" smtClean="0"/>
              <a:t>HQ players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0800000">
            <a:off x="1929062" y="4438250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33030" y="726249"/>
            <a:ext cx="2072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Messaging interface </a:t>
            </a:r>
          </a:p>
          <a:p>
            <a:r>
              <a:rPr lang="en-US" dirty="0" smtClean="0"/>
              <a:t>currently missing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2506" y="4935555"/>
            <a:ext cx="1834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interface, </a:t>
            </a:r>
          </a:p>
          <a:p>
            <a:r>
              <a:rPr lang="en-US" dirty="0" smtClean="0"/>
              <a:t>used by </a:t>
            </a:r>
            <a:r>
              <a:rPr lang="en-US" altLang="zh-CN" dirty="0" smtClean="0"/>
              <a:t>2-3 </a:t>
            </a:r>
            <a:r>
              <a:rPr lang="en-US" dirty="0" smtClean="0"/>
              <a:t>HQ 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14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dy1interf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60338"/>
          </a:xfrm>
          <a:prstGeom prst="rect">
            <a:avLst/>
          </a:prstGeom>
        </p:spPr>
      </p:pic>
      <p:pic>
        <p:nvPicPr>
          <p:cNvPr id="5" name="Picture 4" descr="Screen Shot 2015-07-09 at 13.54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74" y="427667"/>
            <a:ext cx="2234445" cy="101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3-12 at 10.01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3" y="869001"/>
            <a:ext cx="8378541" cy="44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6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5-02-13 at 14.53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05" y="458865"/>
            <a:ext cx="1574618" cy="2815145"/>
          </a:xfrm>
          <a:prstGeom prst="rect">
            <a:avLst/>
          </a:prstGeom>
        </p:spPr>
      </p:pic>
      <p:pic>
        <p:nvPicPr>
          <p:cNvPr id="4" name="Picture 3" descr="device-2013-06-18-1249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4" y="458865"/>
            <a:ext cx="1583519" cy="2815145"/>
          </a:xfrm>
          <a:prstGeom prst="rect">
            <a:avLst/>
          </a:prstGeom>
        </p:spPr>
      </p:pic>
      <p:pic>
        <p:nvPicPr>
          <p:cNvPr id="5" name="Picture 4" descr="device-2013-06-18-1254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09" y="458865"/>
            <a:ext cx="1583520" cy="2815145"/>
          </a:xfrm>
          <a:prstGeom prst="rect">
            <a:avLst/>
          </a:prstGeom>
        </p:spPr>
      </p:pic>
      <p:pic>
        <p:nvPicPr>
          <p:cNvPr id="6" name="Picture 5" descr="Screen Shot 2013-06-18 at 11.57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13" y="2522977"/>
            <a:ext cx="6208779" cy="379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6630" y="726249"/>
            <a:ext cx="218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interface, </a:t>
            </a:r>
          </a:p>
          <a:p>
            <a:r>
              <a:rPr lang="en-US" dirty="0" smtClean="0"/>
              <a:t>used by 8 responders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5687814" y="828197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109" y="4196308"/>
            <a:ext cx="2406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HQ interface, </a:t>
            </a:r>
          </a:p>
          <a:p>
            <a:r>
              <a:rPr lang="en-US" dirty="0" smtClean="0"/>
              <a:t>Manned by 1 HQ player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0800000">
            <a:off x="2220781" y="4294940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2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3 at 14.21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5" y="443844"/>
            <a:ext cx="4334384" cy="2711029"/>
          </a:xfrm>
          <a:prstGeom prst="rect">
            <a:avLst/>
          </a:prstGeom>
        </p:spPr>
      </p:pic>
      <p:pic>
        <p:nvPicPr>
          <p:cNvPr id="3" name="Picture 2" descr="Screen Shot 2015-02-13 at 14.21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42" y="443844"/>
            <a:ext cx="4334384" cy="2706612"/>
          </a:xfrm>
          <a:prstGeom prst="rect">
            <a:avLst/>
          </a:prstGeom>
        </p:spPr>
      </p:pic>
      <p:pic>
        <p:nvPicPr>
          <p:cNvPr id="7" name="Picture 6" descr="Screen Shot 2013-06-18 at 11.57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42" y="3539948"/>
            <a:ext cx="4491496" cy="27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7886" y="5381190"/>
            <a:ext cx="267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 2, manned by 1 HQ player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9736" y="3728795"/>
            <a:ext cx="267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 1, manned by 1 HQ player. </a:t>
            </a:r>
            <a:endParaRPr lang="en-US" dirty="0"/>
          </a:p>
          <a:p>
            <a:r>
              <a:rPr lang="en-US" dirty="0" smtClean="0"/>
              <a:t>Left: task assignment</a:t>
            </a:r>
          </a:p>
          <a:p>
            <a:r>
              <a:rPr lang="en-US" dirty="0" smtClean="0"/>
              <a:t>Right: messaging </a:t>
            </a:r>
          </a:p>
        </p:txBody>
      </p:sp>
      <p:sp>
        <p:nvSpPr>
          <p:cNvPr id="10" name="Left Arrow 9"/>
          <p:cNvSpPr/>
          <p:nvPr/>
        </p:nvSpPr>
        <p:spPr>
          <a:xfrm rot="10800000">
            <a:off x="3852892" y="5645704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2293507">
            <a:off x="1337801" y="3431766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8776447">
            <a:off x="3768580" y="3441317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38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2015-02-13-14-29-57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86" y="200344"/>
            <a:ext cx="1721627" cy="3060671"/>
          </a:xfrm>
          <a:prstGeom prst="rect">
            <a:avLst/>
          </a:prstGeom>
        </p:spPr>
      </p:pic>
      <p:pic>
        <p:nvPicPr>
          <p:cNvPr id="5" name="Picture 4" descr="Screenshot_2015-02-13-14-30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89" y="200344"/>
            <a:ext cx="1721627" cy="3060671"/>
          </a:xfrm>
          <a:prstGeom prst="rect">
            <a:avLst/>
          </a:prstGeom>
        </p:spPr>
      </p:pic>
      <p:pic>
        <p:nvPicPr>
          <p:cNvPr id="6" name="Picture 5" descr="Screenshot_2015-02-13-14-31-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86" y="3467526"/>
            <a:ext cx="1721627" cy="3060671"/>
          </a:xfrm>
          <a:prstGeom prst="rect">
            <a:avLst/>
          </a:prstGeom>
        </p:spPr>
      </p:pic>
      <p:pic>
        <p:nvPicPr>
          <p:cNvPr id="9" name="Picture 8" descr="Screenshot_2015-02-13-14-32-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89" y="3467525"/>
            <a:ext cx="1721628" cy="30606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2546" y="2614684"/>
            <a:ext cx="296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interface, </a:t>
            </a:r>
          </a:p>
          <a:p>
            <a:r>
              <a:rPr lang="en-US" dirty="0" smtClean="0"/>
              <a:t>used by 8 field responders </a:t>
            </a:r>
          </a:p>
        </p:txBody>
      </p:sp>
    </p:spTree>
    <p:extLst>
      <p:ext uri="{BB962C8B-B14F-4D97-AF65-F5344CB8AC3E}">
        <p14:creationId xmlns:p14="http://schemas.microsoft.com/office/powerpoint/2010/main" val="28648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2015-02-13-14-29-57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3" y="1804652"/>
            <a:ext cx="1721627" cy="3060671"/>
          </a:xfrm>
          <a:prstGeom prst="rect">
            <a:avLst/>
          </a:prstGeom>
        </p:spPr>
      </p:pic>
      <p:pic>
        <p:nvPicPr>
          <p:cNvPr id="5" name="Picture 4" descr="Screenshot_2015-02-13-14-30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87" y="274316"/>
            <a:ext cx="1721627" cy="3060671"/>
          </a:xfrm>
          <a:prstGeom prst="rect">
            <a:avLst/>
          </a:prstGeom>
        </p:spPr>
      </p:pic>
      <p:pic>
        <p:nvPicPr>
          <p:cNvPr id="6" name="Picture 5" descr="Screenshot_2015-02-13-14-31-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36" y="1804652"/>
            <a:ext cx="1721627" cy="3060671"/>
          </a:xfrm>
          <a:prstGeom prst="rect">
            <a:avLst/>
          </a:prstGeom>
        </p:spPr>
      </p:pic>
      <p:pic>
        <p:nvPicPr>
          <p:cNvPr id="9" name="Picture 8" descr="Screenshot_2015-02-13-14-32-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402" y="1804651"/>
            <a:ext cx="1721628" cy="30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6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14637</TotalTime>
  <Words>82</Words>
  <Application>Microsoft Macintosh PowerPoint</Application>
  <PresentationFormat>On-screen Show (4:3)</PresentationFormat>
  <Paragraphs>18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Wechao Jiang</dc:creator>
  <cp:lastModifiedBy>Wechao Jiang</cp:lastModifiedBy>
  <cp:revision>25</cp:revision>
  <dcterms:created xsi:type="dcterms:W3CDTF">2015-02-13T14:07:57Z</dcterms:created>
  <dcterms:modified xsi:type="dcterms:W3CDTF">2015-07-13T08:51:47Z</dcterms:modified>
</cp:coreProperties>
</file>